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929"/>
    <p:restoredTop sz="94631"/>
  </p:normalViewPr>
  <p:slideViewPr>
    <p:cSldViewPr snapToGrid="0">
      <p:cViewPr varScale="1">
        <p:scale>
          <a:sx n="29" d="100"/>
          <a:sy n="29" d="100"/>
        </p:scale>
        <p:origin x="208" y="17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2116-ECEE-43A1-90DA-E6E1811C1F6E}" type="datetimeFigureOut">
              <a:rPr lang="el-GR" smtClean="0"/>
              <a:t>19/12/23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E4D9-6569-41A0-BEB1-2233B4EC39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0885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2116-ECEE-43A1-90DA-E6E1811C1F6E}" type="datetimeFigureOut">
              <a:rPr lang="el-GR" smtClean="0"/>
              <a:t>19/12/23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E4D9-6569-41A0-BEB1-2233B4EC39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91836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2116-ECEE-43A1-90DA-E6E1811C1F6E}" type="datetimeFigureOut">
              <a:rPr lang="el-GR" smtClean="0"/>
              <a:t>19/12/23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E4D9-6569-41A0-BEB1-2233B4EC39B5}" type="slidenum">
              <a:rPr lang="el-GR" smtClean="0"/>
              <a:t>‹#›</a:t>
            </a:fld>
            <a:endParaRPr lang="el-G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2502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2116-ECEE-43A1-90DA-E6E1811C1F6E}" type="datetimeFigureOut">
              <a:rPr lang="el-GR" smtClean="0"/>
              <a:t>19/12/23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E4D9-6569-41A0-BEB1-2233B4EC39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6313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 με φρά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2116-ECEE-43A1-90DA-E6E1811C1F6E}" type="datetimeFigureOut">
              <a:rPr lang="el-GR" smtClean="0"/>
              <a:t>19/12/23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E4D9-6569-41A0-BEB1-2233B4EC39B5}" type="slidenum">
              <a:rPr lang="el-GR" smtClean="0"/>
              <a:t>‹#›</a:t>
            </a:fld>
            <a:endParaRPr lang="el-G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4718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ή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2116-ECEE-43A1-90DA-E6E1811C1F6E}" type="datetimeFigureOut">
              <a:rPr lang="el-GR" smtClean="0"/>
              <a:t>19/12/23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E4D9-6569-41A0-BEB1-2233B4EC39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254268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2116-ECEE-43A1-90DA-E6E1811C1F6E}" type="datetimeFigureOut">
              <a:rPr lang="el-GR" smtClean="0"/>
              <a:t>19/12/23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E4D9-6569-41A0-BEB1-2233B4EC39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322567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2116-ECEE-43A1-90DA-E6E1811C1F6E}" type="datetimeFigureOut">
              <a:rPr lang="el-GR" smtClean="0"/>
              <a:t>19/12/23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E4D9-6569-41A0-BEB1-2233B4EC39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09834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2116-ECEE-43A1-90DA-E6E1811C1F6E}" type="datetimeFigureOut">
              <a:rPr lang="el-GR" smtClean="0"/>
              <a:t>19/12/23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E4D9-6569-41A0-BEB1-2233B4EC39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46473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2116-ECEE-43A1-90DA-E6E1811C1F6E}" type="datetimeFigureOut">
              <a:rPr lang="el-GR" smtClean="0"/>
              <a:t>19/12/23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E4D9-6569-41A0-BEB1-2233B4EC39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03085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2116-ECEE-43A1-90DA-E6E1811C1F6E}" type="datetimeFigureOut">
              <a:rPr lang="el-GR" smtClean="0"/>
              <a:t>19/12/23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E4D9-6569-41A0-BEB1-2233B4EC39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0425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2116-ECEE-43A1-90DA-E6E1811C1F6E}" type="datetimeFigureOut">
              <a:rPr lang="el-GR" smtClean="0"/>
              <a:t>19/12/23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E4D9-6569-41A0-BEB1-2233B4EC39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6442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2116-ECEE-43A1-90DA-E6E1811C1F6E}" type="datetimeFigureOut">
              <a:rPr lang="el-GR" smtClean="0"/>
              <a:t>19/12/23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E4D9-6569-41A0-BEB1-2233B4EC39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06003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2116-ECEE-43A1-90DA-E6E1811C1F6E}" type="datetimeFigureOut">
              <a:rPr lang="el-GR" smtClean="0"/>
              <a:t>19/12/23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E4D9-6569-41A0-BEB1-2233B4EC39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53640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2116-ECEE-43A1-90DA-E6E1811C1F6E}" type="datetimeFigureOut">
              <a:rPr lang="el-GR" smtClean="0"/>
              <a:t>19/12/23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E4D9-6569-41A0-BEB1-2233B4EC39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62878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2116-ECEE-43A1-90DA-E6E1811C1F6E}" type="datetimeFigureOut">
              <a:rPr lang="el-GR" smtClean="0"/>
              <a:t>19/12/23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E4D9-6569-41A0-BEB1-2233B4EC39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33783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82116-ECEE-43A1-90DA-E6E1811C1F6E}" type="datetimeFigureOut">
              <a:rPr lang="el-GR" smtClean="0"/>
              <a:t>19/12/23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724E4D9-6569-41A0-BEB1-2233B4EC39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634792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  <p:sldLayoutId id="2147483766" r:id="rId14"/>
    <p:sldLayoutId id="2147483767" r:id="rId15"/>
    <p:sldLayoutId id="214748376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311564" y="1222280"/>
            <a:ext cx="7962439" cy="1871902"/>
          </a:xfrm>
        </p:spPr>
        <p:txBody>
          <a:bodyPr/>
          <a:lstStyle/>
          <a:p>
            <a:pPr algn="l"/>
            <a:r>
              <a:rPr lang="el-GR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Βελτιστοποίηση, πρόληψη και αντιμετώπιση δασικών πυρκαγιών με χρήση μαθηματικών αλγορίθμων   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l-GR" sz="2400" dirty="0"/>
              <a:t>ΑΘΗΝΑ ΜΑΡΙΑ ΧΑΡΑΛΑΜΠΑΚΗ</a:t>
            </a:r>
            <a:r>
              <a:rPr lang="en-US" sz="2400" dirty="0"/>
              <a:t>   </a:t>
            </a:r>
            <a:r>
              <a:rPr lang="el-GR" sz="2400" dirty="0"/>
              <a:t> Α.Μ</a:t>
            </a:r>
            <a:r>
              <a:rPr lang="en-US" sz="2400" dirty="0"/>
              <a:t>: 1112201900244</a:t>
            </a:r>
            <a:endParaRPr lang="el-GR" sz="2400" dirty="0"/>
          </a:p>
          <a:p>
            <a:pPr algn="l"/>
            <a:r>
              <a:rPr lang="el-GR" sz="2400" dirty="0"/>
              <a:t>ΕΡΑΤΩ ΧΑΤΖΗΛΑΜΠΗ </a:t>
            </a:r>
            <a:r>
              <a:rPr lang="en-US" sz="2400" dirty="0"/>
              <a:t>   A.M: 1112201900268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727430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219200"/>
          </a:xfrm>
        </p:spPr>
        <p:txBody>
          <a:bodyPr>
            <a:normAutofit/>
          </a:bodyPr>
          <a:lstStyle/>
          <a:p>
            <a:pPr algn="ctr"/>
            <a:r>
              <a:rPr lang="el-GR" sz="4400" dirty="0"/>
              <a:t>Καταστροφή των Δασών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677334" y="1828801"/>
            <a:ext cx="9067030" cy="4212562"/>
          </a:xfrm>
        </p:spPr>
        <p:txBody>
          <a:bodyPr>
            <a:normAutofit/>
          </a:bodyPr>
          <a:lstStyle/>
          <a:p>
            <a:r>
              <a:rPr lang="el-GR" sz="2800" dirty="0"/>
              <a:t>Με το πέρασµα των χρόνων ο άνθρωπος µε τις διάφορες επεµβάσεις του µ</a:t>
            </a:r>
            <a:r>
              <a:rPr lang="el-GR" sz="2800" dirty="0" err="1"/>
              <a:t>είωσε</a:t>
            </a:r>
            <a:r>
              <a:rPr lang="el-GR" sz="2800" dirty="0"/>
              <a:t> δραµατικά την έκταση των δασών. Οι µ</a:t>
            </a:r>
            <a:r>
              <a:rPr lang="el-GR" sz="2800" dirty="0" err="1"/>
              <a:t>εγάλες</a:t>
            </a:r>
            <a:r>
              <a:rPr lang="el-GR" sz="2800" dirty="0"/>
              <a:t> καταστροφές των δασών συμπίπτουν µε σημαντικά ιστορικά γεγονότα, όπως πολέµους, και έντονες κοινωνικές αλλαγές, όπως π.χ. την αγροτική επανάσταση που οδήγησε στη μετατροπή παραγωγικών δασών σε καλλιεργήσιμη γη.</a:t>
            </a:r>
          </a:p>
        </p:txBody>
      </p:sp>
    </p:spTree>
    <p:extLst>
      <p:ext uri="{BB962C8B-B14F-4D97-AF65-F5344CB8AC3E}">
        <p14:creationId xmlns:p14="http://schemas.microsoft.com/office/powerpoint/2010/main" val="3878816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3491"/>
          </a:xfrm>
        </p:spPr>
        <p:txBody>
          <a:bodyPr>
            <a:noAutofit/>
          </a:bodyPr>
          <a:lstStyle/>
          <a:p>
            <a:pPr algn="ctr"/>
            <a:r>
              <a:rPr lang="el-GR" sz="4000" dirty="0"/>
              <a:t>Μαθηματικό πρόβλημα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677333" y="1570182"/>
            <a:ext cx="9418011" cy="44711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800" dirty="0"/>
              <a:t>Τα δύο μεγαλύτερα δάση της Ελλάδας είναι το δάσος της Στροφυλιάς και της Ελατιάς. Αν η πιθανότητα να μην καεί το πρώτο δάσος είναι 45%, η πιθανότητα να μην καεί το δεύτερο δάσος είναι 60% και η πιθανότητα να μην καεί κανένα από τα δύο δάση είναι 27%, να βρεθούν οι πιθανότητες των ενδεχομένων:</a:t>
            </a:r>
          </a:p>
          <a:p>
            <a:pPr marL="0" indent="0">
              <a:buNone/>
            </a:pPr>
            <a:r>
              <a:rPr lang="el-GR" sz="2800" b="1" dirty="0">
                <a:solidFill>
                  <a:schemeClr val="accent1">
                    <a:lumMod val="75000"/>
                  </a:schemeClr>
                </a:solidFill>
              </a:rPr>
              <a:t> α) </a:t>
            </a:r>
            <a:r>
              <a:rPr lang="el-GR" sz="2800" dirty="0"/>
              <a:t>Να καεί το πρώτο δάσος.</a:t>
            </a:r>
          </a:p>
          <a:p>
            <a:pPr marL="0" indent="0">
              <a:buNone/>
            </a:pPr>
            <a:r>
              <a:rPr lang="el-GR" sz="2800" b="1" dirty="0">
                <a:solidFill>
                  <a:schemeClr val="accent1">
                    <a:lumMod val="75000"/>
                  </a:schemeClr>
                </a:solidFill>
              </a:rPr>
              <a:t> β) </a:t>
            </a:r>
            <a:r>
              <a:rPr lang="el-GR" sz="2800" dirty="0"/>
              <a:t>Να μην καεί τουλάχιστον ένα από τα δύο δάση.</a:t>
            </a:r>
          </a:p>
          <a:p>
            <a:pPr marL="0" indent="0">
              <a:buNone/>
            </a:pPr>
            <a:r>
              <a:rPr lang="el-GR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2054667856"/>
      </p:ext>
    </p:extLst>
  </p:cSld>
  <p:clrMapOvr>
    <a:masterClrMapping/>
  </p:clrMapOvr>
</p:sld>
</file>

<file path=ppt/theme/theme1.xml><?xml version="1.0" encoding="utf-8"?>
<a:theme xmlns:a="http://schemas.openxmlformats.org/drawingml/2006/main" name="Όψη">
  <a:themeElements>
    <a:clrScheme name="Όψη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Όψη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Όψη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70</TotalTime>
  <Words>169</Words>
  <Application>Microsoft Macintosh PowerPoint</Application>
  <PresentationFormat>Ευρεία οθόνη</PresentationFormat>
  <Paragraphs>10</Paragraphs>
  <Slides>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8" baseType="lpstr">
      <vt:lpstr>Arial</vt:lpstr>
      <vt:lpstr>Times New Roman</vt:lpstr>
      <vt:lpstr>Trebuchet MS</vt:lpstr>
      <vt:lpstr>Wingdings 3</vt:lpstr>
      <vt:lpstr>Όψη</vt:lpstr>
      <vt:lpstr>Βελτιστοποίηση, πρόληψη και αντιμετώπιση δασικών πυρκαγιών με χρήση μαθηματικών αλγορίθμων   </vt:lpstr>
      <vt:lpstr>Καταστροφή των Δασών</vt:lpstr>
      <vt:lpstr>Μαθηματικό πρόβλημα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erato</dc:creator>
  <cp:lastModifiedBy>Aθηνά Xαρ</cp:lastModifiedBy>
  <cp:revision>5</cp:revision>
  <dcterms:created xsi:type="dcterms:W3CDTF">2023-12-14T18:17:43Z</dcterms:created>
  <dcterms:modified xsi:type="dcterms:W3CDTF">2023-12-19T17:08:24Z</dcterms:modified>
</cp:coreProperties>
</file>